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10287000" cx="18288000"/>
  <p:notesSz cx="6858000" cy="9144000"/>
  <p:embeddedFontLst>
    <p:embeddedFont>
      <p:font typeface="Halant"/>
      <p:bold r:id="rId19"/>
    </p:embeddedFont>
    <p:embeddedFont>
      <p:font typeface="Inter"/>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11" Type="http://schemas.openxmlformats.org/officeDocument/2006/relationships/slide" Target="slides/slide5.xml"/><Relationship Id="rId22" Type="http://schemas.openxmlformats.org/officeDocument/2006/relationships/font" Target="fonts/Inter-italic.fntdata"/><Relationship Id="rId10" Type="http://schemas.openxmlformats.org/officeDocument/2006/relationships/slide" Target="slides/slide4.xml"/><Relationship Id="rId21" Type="http://schemas.openxmlformats.org/officeDocument/2006/relationships/font" Target="fonts/Inter-bold.fntdata"/><Relationship Id="rId13" Type="http://schemas.openxmlformats.org/officeDocument/2006/relationships/slide" Target="slides/slide7.xml"/><Relationship Id="rId12" Type="http://schemas.openxmlformats.org/officeDocument/2006/relationships/slide" Target="slides/slide6.xml"/><Relationship Id="rId23" Type="http://schemas.openxmlformats.org/officeDocument/2006/relationships/font" Target="fonts/Inter-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font" Target="fonts/Halant-bold.fntdata"/><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347bc3d604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g347bc3d604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347bc3d6048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g347bc3d6048_0_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347bc3d6048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g347bc3d6048_0_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f2ecdbd232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g2f2ecdbd232_0_30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47bc3d6048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g347bc3d6048_0_1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001bb853c9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g3001bb853c9_0_1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47bc3d6048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g347bc3d6048_0_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34328d5f416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g34328d5f416_0_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8aa0eb1c76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g28aa0eb1c76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34328d5f416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g34328d5f416_0_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6" name="Shape 86"/>
        <p:cNvGrpSpPr/>
        <p:nvPr/>
      </p:nvGrpSpPr>
      <p:grpSpPr>
        <a:xfrm>
          <a:off x="0" y="0"/>
          <a:ext cx="0" cy="0"/>
          <a:chOff x="0" y="0"/>
          <a:chExt cx="0" cy="0"/>
        </a:xfrm>
      </p:grpSpPr>
      <p:sp>
        <p:nvSpPr>
          <p:cNvPr id="87" name="Google Shape;87;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8" name="Google Shape;88;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0" name="Shape 90"/>
        <p:cNvGrpSpPr/>
        <p:nvPr/>
      </p:nvGrpSpPr>
      <p:grpSpPr>
        <a:xfrm>
          <a:off x="0" y="0"/>
          <a:ext cx="0" cy="0"/>
          <a:chOff x="0" y="0"/>
          <a:chExt cx="0" cy="0"/>
        </a:xfrm>
      </p:grpSpPr>
      <p:sp>
        <p:nvSpPr>
          <p:cNvPr id="91" name="Google Shape;91;p15"/>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2" name="Google Shape;92;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rtl="0" algn="ctr">
              <a:spcBef>
                <a:spcPts val="640"/>
              </a:spcBef>
              <a:spcAft>
                <a:spcPts val="0"/>
              </a:spcAft>
              <a:buClr>
                <a:srgbClr val="888888"/>
              </a:buClr>
              <a:buSzPts val="3200"/>
              <a:buNone/>
              <a:defRPr>
                <a:solidFill>
                  <a:srgbClr val="888888"/>
                </a:solidFill>
              </a:defRPr>
            </a:lvl1pPr>
            <a:lvl2pPr lvl="1" rtl="0" algn="ctr">
              <a:spcBef>
                <a:spcPts val="560"/>
              </a:spcBef>
              <a:spcAft>
                <a:spcPts val="0"/>
              </a:spcAft>
              <a:buClr>
                <a:srgbClr val="888888"/>
              </a:buClr>
              <a:buSzPts val="2800"/>
              <a:buNone/>
              <a:defRPr>
                <a:solidFill>
                  <a:srgbClr val="888888"/>
                </a:solidFill>
              </a:defRPr>
            </a:lvl2pPr>
            <a:lvl3pPr lvl="2" rtl="0" algn="ctr">
              <a:spcBef>
                <a:spcPts val="480"/>
              </a:spcBef>
              <a:spcAft>
                <a:spcPts val="0"/>
              </a:spcAft>
              <a:buClr>
                <a:srgbClr val="888888"/>
              </a:buClr>
              <a:buSzPts val="2400"/>
              <a:buNone/>
              <a:defRPr>
                <a:solidFill>
                  <a:srgbClr val="888888"/>
                </a:solidFill>
              </a:defRPr>
            </a:lvl3pPr>
            <a:lvl4pPr lvl="3" rtl="0" algn="ctr">
              <a:spcBef>
                <a:spcPts val="400"/>
              </a:spcBef>
              <a:spcAft>
                <a:spcPts val="0"/>
              </a:spcAft>
              <a:buClr>
                <a:srgbClr val="888888"/>
              </a:buClr>
              <a:buSzPts val="2000"/>
              <a:buNone/>
              <a:defRPr>
                <a:solidFill>
                  <a:srgbClr val="888888"/>
                </a:solidFill>
              </a:defRPr>
            </a:lvl4pPr>
            <a:lvl5pPr lvl="4" rtl="0" algn="ctr">
              <a:spcBef>
                <a:spcPts val="400"/>
              </a:spcBef>
              <a:spcAft>
                <a:spcPts val="0"/>
              </a:spcAft>
              <a:buClr>
                <a:srgbClr val="888888"/>
              </a:buClr>
              <a:buSzPts val="20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93" name="Google Shape;93;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4" name="Google Shape;94;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5" name="Google Shape;95;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6" name="Shape 96"/>
        <p:cNvGrpSpPr/>
        <p:nvPr/>
      </p:nvGrpSpPr>
      <p:grpSpPr>
        <a:xfrm>
          <a:off x="0" y="0"/>
          <a:ext cx="0" cy="0"/>
          <a:chOff x="0" y="0"/>
          <a:chExt cx="0" cy="0"/>
        </a:xfrm>
      </p:grpSpPr>
      <p:sp>
        <p:nvSpPr>
          <p:cNvPr id="97" name="Google Shape;97;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8" name="Google Shape;98;p16"/>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99" name="Google Shape;99;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0" name="Google Shape;100;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1" name="Google Shape;101;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2" name="Shape 102"/>
        <p:cNvGrpSpPr/>
        <p:nvPr/>
      </p:nvGrpSpPr>
      <p:grpSpPr>
        <a:xfrm>
          <a:off x="0" y="0"/>
          <a:ext cx="0" cy="0"/>
          <a:chOff x="0" y="0"/>
          <a:chExt cx="0" cy="0"/>
        </a:xfrm>
      </p:grpSpPr>
      <p:sp>
        <p:nvSpPr>
          <p:cNvPr id="103" name="Google Shape;103;p17"/>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rtl="0" algn="l">
              <a:spcBef>
                <a:spcPts val="0"/>
              </a:spcBef>
              <a:spcAft>
                <a:spcPts val="0"/>
              </a:spcAft>
              <a:buClr>
                <a:schemeClr val="dk1"/>
              </a:buClr>
              <a:buSzPts val="4000"/>
              <a:buFont typeface="Calibri"/>
              <a:buNone/>
              <a:defRPr b="1" sz="4000"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4" name="Google Shape;104;p17"/>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rtl="0" algn="l">
              <a:spcBef>
                <a:spcPts val="400"/>
              </a:spcBef>
              <a:spcAft>
                <a:spcPts val="0"/>
              </a:spcAft>
              <a:buClr>
                <a:srgbClr val="888888"/>
              </a:buClr>
              <a:buSzPts val="2000"/>
              <a:buNone/>
              <a:defRPr sz="2000">
                <a:solidFill>
                  <a:srgbClr val="888888"/>
                </a:solidFill>
              </a:defRPr>
            </a:lvl1pPr>
            <a:lvl2pPr indent="-228600" lvl="1" marL="914400" rtl="0" algn="l">
              <a:spcBef>
                <a:spcPts val="360"/>
              </a:spcBef>
              <a:spcAft>
                <a:spcPts val="0"/>
              </a:spcAft>
              <a:buClr>
                <a:srgbClr val="888888"/>
              </a:buClr>
              <a:buSzPts val="1800"/>
              <a:buNone/>
              <a:defRPr sz="1800">
                <a:solidFill>
                  <a:srgbClr val="888888"/>
                </a:solidFill>
              </a:defRPr>
            </a:lvl2pPr>
            <a:lvl3pPr indent="-228600" lvl="2" marL="1371600" rtl="0" algn="l">
              <a:spcBef>
                <a:spcPts val="320"/>
              </a:spcBef>
              <a:spcAft>
                <a:spcPts val="0"/>
              </a:spcAft>
              <a:buClr>
                <a:srgbClr val="888888"/>
              </a:buClr>
              <a:buSzPts val="1600"/>
              <a:buNone/>
              <a:defRPr sz="1600">
                <a:solidFill>
                  <a:srgbClr val="888888"/>
                </a:solidFill>
              </a:defRPr>
            </a:lvl3pPr>
            <a:lvl4pPr indent="-228600" lvl="3" marL="1828800" rtl="0" algn="l">
              <a:spcBef>
                <a:spcPts val="280"/>
              </a:spcBef>
              <a:spcAft>
                <a:spcPts val="0"/>
              </a:spcAft>
              <a:buClr>
                <a:srgbClr val="888888"/>
              </a:buClr>
              <a:buSzPts val="1400"/>
              <a:buNone/>
              <a:defRPr sz="1400">
                <a:solidFill>
                  <a:srgbClr val="888888"/>
                </a:solidFill>
              </a:defRPr>
            </a:lvl4pPr>
            <a:lvl5pPr indent="-228600" lvl="4" marL="2286000" rtl="0" algn="l">
              <a:spcBef>
                <a:spcPts val="28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105" name="Google Shape;105;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6" name="Google Shape;106;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7" name="Google Shape;107;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8" name="Shape 108"/>
        <p:cNvGrpSpPr/>
        <p:nvPr/>
      </p:nvGrpSpPr>
      <p:grpSpPr>
        <a:xfrm>
          <a:off x="0" y="0"/>
          <a:ext cx="0" cy="0"/>
          <a:chOff x="0" y="0"/>
          <a:chExt cx="0" cy="0"/>
        </a:xfrm>
      </p:grpSpPr>
      <p:sp>
        <p:nvSpPr>
          <p:cNvPr id="109" name="Google Shape;109;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0" name="Google Shape;110;p18"/>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1" name="Google Shape;111;p18"/>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2" name="Google Shape;112;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3" name="Google Shape;113;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4" name="Google Shape;114;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5" name="Shape 115"/>
        <p:cNvGrpSpPr/>
        <p:nvPr/>
      </p:nvGrpSpPr>
      <p:grpSpPr>
        <a:xfrm>
          <a:off x="0" y="0"/>
          <a:ext cx="0" cy="0"/>
          <a:chOff x="0" y="0"/>
          <a:chExt cx="0" cy="0"/>
        </a:xfrm>
      </p:grpSpPr>
      <p:sp>
        <p:nvSpPr>
          <p:cNvPr id="116" name="Google Shape;11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7" name="Google Shape;117;p19"/>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18" name="Google Shape;118;p19"/>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19" name="Google Shape;119;p19"/>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20" name="Google Shape;120;p19"/>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21" name="Google Shape;121;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2" name="Google Shape;122;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3" name="Google Shape;123;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4" name="Shape 124"/>
        <p:cNvGrpSpPr/>
        <p:nvPr/>
      </p:nvGrpSpPr>
      <p:grpSpPr>
        <a:xfrm>
          <a:off x="0" y="0"/>
          <a:ext cx="0" cy="0"/>
          <a:chOff x="0" y="0"/>
          <a:chExt cx="0" cy="0"/>
        </a:xfrm>
      </p:grpSpPr>
      <p:sp>
        <p:nvSpPr>
          <p:cNvPr id="125" name="Google Shape;125;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6" name="Google Shape;126;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7" name="Google Shape;127;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8" name="Google Shape;128;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29" name="Shape 129"/>
        <p:cNvGrpSpPr/>
        <p:nvPr/>
      </p:nvGrpSpPr>
      <p:grpSpPr>
        <a:xfrm>
          <a:off x="0" y="0"/>
          <a:ext cx="0" cy="0"/>
          <a:chOff x="0" y="0"/>
          <a:chExt cx="0" cy="0"/>
        </a:xfrm>
      </p:grpSpPr>
      <p:sp>
        <p:nvSpPr>
          <p:cNvPr id="130" name="Google Shape;130;p21"/>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1" name="Google Shape;131;p21"/>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rtl="0" algn="l">
              <a:spcBef>
                <a:spcPts val="640"/>
              </a:spcBef>
              <a:spcAft>
                <a:spcPts val="0"/>
              </a:spcAft>
              <a:buClr>
                <a:schemeClr val="dk1"/>
              </a:buClr>
              <a:buSzPts val="3200"/>
              <a:buChar char="•"/>
              <a:defRPr sz="3200"/>
            </a:lvl1pPr>
            <a:lvl2pPr indent="-406400" lvl="1" marL="914400" rtl="0" algn="l">
              <a:spcBef>
                <a:spcPts val="560"/>
              </a:spcBef>
              <a:spcAft>
                <a:spcPts val="0"/>
              </a:spcAft>
              <a:buClr>
                <a:schemeClr val="dk1"/>
              </a:buClr>
              <a:buSzPts val="2800"/>
              <a:buChar char="–"/>
              <a:defRPr sz="2800"/>
            </a:lvl2pPr>
            <a:lvl3pPr indent="-381000" lvl="2" marL="1371600" rtl="0" algn="l">
              <a:spcBef>
                <a:spcPts val="480"/>
              </a:spcBef>
              <a:spcAft>
                <a:spcPts val="0"/>
              </a:spcAft>
              <a:buClr>
                <a:schemeClr val="dk1"/>
              </a:buClr>
              <a:buSzPts val="2400"/>
              <a:buChar char="•"/>
              <a:defRPr sz="2400"/>
            </a:lvl3pPr>
            <a:lvl4pPr indent="-355600" lvl="3" marL="1828800" rtl="0" algn="l">
              <a:spcBef>
                <a:spcPts val="400"/>
              </a:spcBef>
              <a:spcAft>
                <a:spcPts val="0"/>
              </a:spcAft>
              <a:buClr>
                <a:schemeClr val="dk1"/>
              </a:buClr>
              <a:buSzPts val="2000"/>
              <a:buChar char="–"/>
              <a:defRPr sz="2000"/>
            </a:lvl4pPr>
            <a:lvl5pPr indent="-355600" lvl="4" marL="2286000" rtl="0" algn="l">
              <a:spcBef>
                <a:spcPts val="400"/>
              </a:spcBef>
              <a:spcAft>
                <a:spcPts val="0"/>
              </a:spcAft>
              <a:buClr>
                <a:schemeClr val="dk1"/>
              </a:buClr>
              <a:buSzPts val="2000"/>
              <a:buChar char="»"/>
              <a:defRPr sz="20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32" name="Google Shape;132;p21"/>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33" name="Google Shape;133;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 name="Google Shape;134;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 name="Google Shape;135;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6" name="Shape 136"/>
        <p:cNvGrpSpPr/>
        <p:nvPr/>
      </p:nvGrpSpPr>
      <p:grpSpPr>
        <a:xfrm>
          <a:off x="0" y="0"/>
          <a:ext cx="0" cy="0"/>
          <a:chOff x="0" y="0"/>
          <a:chExt cx="0" cy="0"/>
        </a:xfrm>
      </p:grpSpPr>
      <p:sp>
        <p:nvSpPr>
          <p:cNvPr id="137" name="Google Shape;137;p22"/>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8" name="Google Shape;138;p22"/>
          <p:cNvSpPr/>
          <p:nvPr>
            <p:ph idx="2" type="pic"/>
          </p:nvPr>
        </p:nvSpPr>
        <p:spPr>
          <a:xfrm>
            <a:off x="1792288" y="612775"/>
            <a:ext cx="5486400" cy="4114800"/>
          </a:xfrm>
          <a:prstGeom prst="rect">
            <a:avLst/>
          </a:prstGeom>
          <a:noFill/>
          <a:ln>
            <a:noFill/>
          </a:ln>
        </p:spPr>
      </p:sp>
      <p:sp>
        <p:nvSpPr>
          <p:cNvPr id="139" name="Google Shape;139;p22"/>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40" name="Google Shape;140;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1" name="Google Shape;141;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2" name="Google Shape;142;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3" name="Shape 143"/>
        <p:cNvGrpSpPr/>
        <p:nvPr/>
      </p:nvGrpSpPr>
      <p:grpSpPr>
        <a:xfrm>
          <a:off x="0" y="0"/>
          <a:ext cx="0" cy="0"/>
          <a:chOff x="0" y="0"/>
          <a:chExt cx="0" cy="0"/>
        </a:xfrm>
      </p:grpSpPr>
      <p:sp>
        <p:nvSpPr>
          <p:cNvPr id="144" name="Google Shape;144;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5" name="Google Shape;145;p23"/>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6" name="Google Shape;146;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7" name="Google Shape;147;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8" name="Google Shape;148;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49" name="Shape 149"/>
        <p:cNvGrpSpPr/>
        <p:nvPr/>
      </p:nvGrpSpPr>
      <p:grpSpPr>
        <a:xfrm>
          <a:off x="0" y="0"/>
          <a:ext cx="0" cy="0"/>
          <a:chOff x="0" y="0"/>
          <a:chExt cx="0" cy="0"/>
        </a:xfrm>
      </p:grpSpPr>
      <p:sp>
        <p:nvSpPr>
          <p:cNvPr id="150" name="Google Shape;150;p24"/>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1" name="Google Shape;151;p24"/>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2" name="Google Shape;152;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3" name="Google Shape;153;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4" name="Google Shape;154;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82" name="Google Shape;82;p1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3" name="Google Shape;83;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4" name="Google Shape;84;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5" name="Google Shape;85;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10.png"/><Relationship Id="rId5"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11.png"/><Relationship Id="rId5" Type="http://schemas.openxmlformats.org/officeDocument/2006/relationships/image" Target="../media/image1.jpg"/><Relationship Id="rId6" Type="http://schemas.openxmlformats.org/officeDocument/2006/relationships/image" Target="../media/image21.jpg"/><Relationship Id="rId7"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1.jpg"/><Relationship Id="rId6" Type="http://schemas.openxmlformats.org/officeDocument/2006/relationships/image" Target="../media/image21.jpg"/><Relationship Id="rId7"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grpSp>
        <p:nvGrpSpPr>
          <p:cNvPr id="159" name="Google Shape;159;p25"/>
          <p:cNvGrpSpPr/>
          <p:nvPr/>
        </p:nvGrpSpPr>
        <p:grpSpPr>
          <a:xfrm>
            <a:off x="-31071" y="-180826"/>
            <a:ext cx="4239084" cy="10467826"/>
            <a:chOff x="0" y="-241102"/>
            <a:chExt cx="5652112" cy="13957102"/>
          </a:xfrm>
        </p:grpSpPr>
        <p:grpSp>
          <p:nvGrpSpPr>
            <p:cNvPr id="160" name="Google Shape;160;p25"/>
            <p:cNvGrpSpPr/>
            <p:nvPr/>
          </p:nvGrpSpPr>
          <p:grpSpPr>
            <a:xfrm>
              <a:off x="2826056" y="-241102"/>
              <a:ext cx="2826056" cy="13957102"/>
              <a:chOff x="0" y="-47625"/>
              <a:chExt cx="558233" cy="2756958"/>
            </a:xfrm>
          </p:grpSpPr>
          <p:sp>
            <p:nvSpPr>
              <p:cNvPr id="161" name="Google Shape;161;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62" name="Google Shape;162;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63" name="Google Shape;163;p25"/>
            <p:cNvGrpSpPr/>
            <p:nvPr/>
          </p:nvGrpSpPr>
          <p:grpSpPr>
            <a:xfrm>
              <a:off x="1413028" y="-241102"/>
              <a:ext cx="2826056" cy="13957102"/>
              <a:chOff x="0" y="-47625"/>
              <a:chExt cx="558233" cy="2756958"/>
            </a:xfrm>
          </p:grpSpPr>
          <p:sp>
            <p:nvSpPr>
              <p:cNvPr id="164" name="Google Shape;16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65" name="Google Shape;165;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66" name="Google Shape;166;p25"/>
            <p:cNvGrpSpPr/>
            <p:nvPr/>
          </p:nvGrpSpPr>
          <p:grpSpPr>
            <a:xfrm>
              <a:off x="0" y="-241102"/>
              <a:ext cx="2826056" cy="13957102"/>
              <a:chOff x="0" y="-47625"/>
              <a:chExt cx="558233" cy="2756958"/>
            </a:xfrm>
          </p:grpSpPr>
          <p:sp>
            <p:nvSpPr>
              <p:cNvPr id="167" name="Google Shape;16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68" name="Google Shape;168;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169" name="Google Shape;169;p25"/>
          <p:cNvSpPr txBox="1"/>
          <p:nvPr/>
        </p:nvSpPr>
        <p:spPr>
          <a:xfrm>
            <a:off x="4207988" y="2843266"/>
            <a:ext cx="14079900" cy="35232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11799">
                <a:solidFill>
                  <a:srgbClr val="231F20"/>
                </a:solidFill>
                <a:latin typeface="Halant"/>
                <a:ea typeface="Halant"/>
                <a:cs typeface="Halant"/>
                <a:sym typeface="Halant"/>
              </a:rPr>
              <a:t>THE BOSTON MASSACRE</a:t>
            </a:r>
            <a:endParaRPr sz="100"/>
          </a:p>
        </p:txBody>
      </p:sp>
      <p:sp>
        <p:nvSpPr>
          <p:cNvPr id="170" name="Google Shape;170;p25"/>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71" name="Google Shape;171;p25"/>
          <p:cNvSpPr txBox="1"/>
          <p:nvPr/>
        </p:nvSpPr>
        <p:spPr>
          <a:xfrm>
            <a:off x="4481525" y="6560938"/>
            <a:ext cx="13654200" cy="882900"/>
          </a:xfrm>
          <a:prstGeom prst="rect">
            <a:avLst/>
          </a:prstGeom>
          <a:noFill/>
          <a:ln>
            <a:noFill/>
          </a:ln>
        </p:spPr>
        <p:txBody>
          <a:bodyPr anchorCtr="0" anchor="t" bIns="0" lIns="0" spcFirstLastPara="1" rIns="0" wrap="square" tIns="0">
            <a:spAutoFit/>
          </a:bodyPr>
          <a:lstStyle/>
          <a:p>
            <a:pPr indent="0" lvl="0" marL="0" rtl="0" algn="ctr">
              <a:lnSpc>
                <a:spcPct val="140000"/>
              </a:lnSpc>
              <a:spcBef>
                <a:spcPts val="0"/>
              </a:spcBef>
              <a:spcAft>
                <a:spcPts val="0"/>
              </a:spcAft>
              <a:buClr>
                <a:schemeClr val="dk1"/>
              </a:buClr>
              <a:buFont typeface="Arial"/>
              <a:buNone/>
            </a:pPr>
            <a:r>
              <a:rPr lang="en-US" sz="5735">
                <a:solidFill>
                  <a:srgbClr val="231F20"/>
                </a:solidFill>
                <a:latin typeface="Inter"/>
                <a:ea typeface="Inter"/>
                <a:cs typeface="Inter"/>
                <a:sym typeface="Inter"/>
              </a:rPr>
              <a:t>Unit 4: The American Revolution</a:t>
            </a:r>
            <a:endParaRPr/>
          </a:p>
        </p:txBody>
      </p:sp>
      <p:sp>
        <p:nvSpPr>
          <p:cNvPr id="172" name="Google Shape;172;p25"/>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73" name="Google Shape;173;p25"/>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74" name="Google Shape;174;p25"/>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75" name="Google Shape;175;p25"/>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34"/>
          <p:cNvSpPr txBox="1"/>
          <p:nvPr/>
        </p:nvSpPr>
        <p:spPr>
          <a:xfrm>
            <a:off x="12217200" y="3429000"/>
            <a:ext cx="5758500" cy="3396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400">
                <a:latin typeface="Inter"/>
                <a:ea typeface="Inter"/>
                <a:cs typeface="Inter"/>
                <a:sym typeface="Inter"/>
              </a:rPr>
              <a:t>Source: </a:t>
            </a:r>
            <a:r>
              <a:rPr lang="en-US" sz="3400">
                <a:solidFill>
                  <a:schemeClr val="dk1"/>
                </a:solidFill>
                <a:latin typeface="Inter"/>
                <a:ea typeface="Inter"/>
                <a:cs typeface="Inter"/>
                <a:sym typeface="Inter"/>
              </a:rPr>
              <a:t>John Henry Bufford, “The Boston Massacre,” 1856. Public Domain</a:t>
            </a:r>
            <a:endParaRPr sz="3400">
              <a:latin typeface="Inter"/>
              <a:ea typeface="Inter"/>
              <a:cs typeface="Inter"/>
              <a:sym typeface="Inter"/>
            </a:endParaRPr>
          </a:p>
          <a:p>
            <a:pPr indent="0" lvl="0" marL="0" marR="0" rtl="0" algn="l">
              <a:lnSpc>
                <a:spcPct val="100000"/>
              </a:lnSpc>
              <a:spcBef>
                <a:spcPts val="1000"/>
              </a:spcBef>
              <a:spcAft>
                <a:spcPts val="0"/>
              </a:spcAft>
              <a:buNone/>
            </a:pPr>
            <a:r>
              <a:t/>
            </a:r>
            <a:endParaRPr sz="3400">
              <a:latin typeface="Inter"/>
              <a:ea typeface="Inter"/>
              <a:cs typeface="Inter"/>
              <a:sym typeface="Inter"/>
            </a:endParaRPr>
          </a:p>
          <a:p>
            <a:pPr indent="0" lvl="0" marL="0" marR="0" rtl="0" algn="l">
              <a:lnSpc>
                <a:spcPct val="100000"/>
              </a:lnSpc>
              <a:spcBef>
                <a:spcPts val="1000"/>
              </a:spcBef>
              <a:spcAft>
                <a:spcPts val="1000"/>
              </a:spcAft>
              <a:buNone/>
            </a:pPr>
            <a:r>
              <a:t/>
            </a:r>
            <a:endParaRPr sz="3400">
              <a:latin typeface="Inter"/>
              <a:ea typeface="Inter"/>
              <a:cs typeface="Inter"/>
              <a:sym typeface="Inter"/>
            </a:endParaRPr>
          </a:p>
        </p:txBody>
      </p:sp>
      <p:grpSp>
        <p:nvGrpSpPr>
          <p:cNvPr id="352" name="Google Shape;352;p34"/>
          <p:cNvGrpSpPr/>
          <p:nvPr/>
        </p:nvGrpSpPr>
        <p:grpSpPr>
          <a:xfrm>
            <a:off x="15859155" y="-98041"/>
            <a:ext cx="1562625" cy="1771271"/>
            <a:chOff x="0" y="-130721"/>
            <a:chExt cx="2083500" cy="2361695"/>
          </a:xfrm>
        </p:grpSpPr>
        <p:grpSp>
          <p:nvGrpSpPr>
            <p:cNvPr id="353" name="Google Shape;353;p34"/>
            <p:cNvGrpSpPr/>
            <p:nvPr/>
          </p:nvGrpSpPr>
          <p:grpSpPr>
            <a:xfrm>
              <a:off x="75599" y="-130721"/>
              <a:ext cx="1932614" cy="2361695"/>
              <a:chOff x="0" y="-47625"/>
              <a:chExt cx="704100" cy="860425"/>
            </a:xfrm>
          </p:grpSpPr>
          <p:sp>
            <p:nvSpPr>
              <p:cNvPr id="354" name="Google Shape;354;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3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6" name="Google Shape;356;p3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9</a:t>
              </a:r>
              <a:endParaRPr/>
            </a:p>
          </p:txBody>
        </p:sp>
      </p:grpSp>
      <p:sp>
        <p:nvSpPr>
          <p:cNvPr id="357" name="Google Shape;357;p34"/>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58" name="Google Shape;358;p34"/>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59" name="Google Shape;359;p34"/>
          <p:cNvGrpSpPr/>
          <p:nvPr/>
        </p:nvGrpSpPr>
        <p:grpSpPr>
          <a:xfrm>
            <a:off x="185402" y="-144662"/>
            <a:ext cx="937448" cy="10431660"/>
            <a:chOff x="0" y="-53378"/>
            <a:chExt cx="1249931" cy="13908880"/>
          </a:xfrm>
        </p:grpSpPr>
        <p:grpSp>
          <p:nvGrpSpPr>
            <p:cNvPr id="360" name="Google Shape;360;p34"/>
            <p:cNvGrpSpPr/>
            <p:nvPr/>
          </p:nvGrpSpPr>
          <p:grpSpPr>
            <a:xfrm>
              <a:off x="0" y="-53378"/>
              <a:ext cx="1249931" cy="13908880"/>
              <a:chOff x="0" y="-38100"/>
              <a:chExt cx="246900" cy="2747433"/>
            </a:xfrm>
          </p:grpSpPr>
          <p:sp>
            <p:nvSpPr>
              <p:cNvPr id="361" name="Google Shape;361;p34"/>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62" name="Google Shape;362;p34"/>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3" name="Google Shape;363;p34"/>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64" name="Google Shape;364;p34"/>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365" name="Google Shape;365;p34"/>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366" name="Google Shape;366;p34"/>
          <p:cNvSpPr txBox="1"/>
          <p:nvPr/>
        </p:nvSpPr>
        <p:spPr>
          <a:xfrm>
            <a:off x="7135077" y="130650"/>
            <a:ext cx="86256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199">
                <a:solidFill>
                  <a:srgbClr val="231F20"/>
                </a:solidFill>
                <a:latin typeface="Halant"/>
                <a:ea typeface="Halant"/>
                <a:cs typeface="Halant"/>
                <a:sym typeface="Halant"/>
              </a:rPr>
              <a:t>DEPICTION #2</a:t>
            </a:r>
            <a:endParaRPr sz="800"/>
          </a:p>
        </p:txBody>
      </p:sp>
      <p:pic>
        <p:nvPicPr>
          <p:cNvPr id="367" name="Google Shape;367;p34" title="Bufford.png"/>
          <p:cNvPicPr preferRelativeResize="0"/>
          <p:nvPr/>
        </p:nvPicPr>
        <p:blipFill rotWithShape="1">
          <a:blip r:embed="rId4">
            <a:alphaModFix/>
          </a:blip>
          <a:srcRect b="0" l="4523" r="4641" t="0"/>
          <a:stretch/>
        </p:blipFill>
        <p:spPr>
          <a:xfrm>
            <a:off x="1122850" y="1350925"/>
            <a:ext cx="10845475" cy="89360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35"/>
          <p:cNvSpPr txBox="1"/>
          <p:nvPr/>
        </p:nvSpPr>
        <p:spPr>
          <a:xfrm>
            <a:off x="10235525" y="4076575"/>
            <a:ext cx="7640700" cy="3396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400">
                <a:latin typeface="Inter"/>
                <a:ea typeface="Inter"/>
                <a:cs typeface="Inter"/>
                <a:sym typeface="Inter"/>
              </a:rPr>
              <a:t>Source: </a:t>
            </a:r>
            <a:r>
              <a:rPr lang="en-US" sz="3400">
                <a:solidFill>
                  <a:schemeClr val="dk1"/>
                </a:solidFill>
                <a:latin typeface="Inter"/>
                <a:ea typeface="Inter"/>
                <a:cs typeface="Inter"/>
                <a:sym typeface="Inter"/>
              </a:rPr>
              <a:t>“The ‘Boston Massacre’ - ‘The British Yoke’,” </a:t>
            </a:r>
            <a:r>
              <a:rPr i="1" lang="en-US" sz="3400">
                <a:solidFill>
                  <a:schemeClr val="dk1"/>
                </a:solidFill>
                <a:latin typeface="Inter"/>
                <a:ea typeface="Inter"/>
                <a:cs typeface="Inter"/>
                <a:sym typeface="Inter"/>
              </a:rPr>
              <a:t>Harpers New Monthly Magazine</a:t>
            </a:r>
            <a:r>
              <a:rPr lang="en-US" sz="3400">
                <a:solidFill>
                  <a:schemeClr val="dk1"/>
                </a:solidFill>
                <a:latin typeface="Inter"/>
                <a:ea typeface="Inter"/>
                <a:cs typeface="Inter"/>
                <a:sym typeface="Inter"/>
              </a:rPr>
              <a:t>, June-Nov. 1883. Public Domain</a:t>
            </a:r>
            <a:endParaRPr sz="3400">
              <a:latin typeface="Inter"/>
              <a:ea typeface="Inter"/>
              <a:cs typeface="Inter"/>
              <a:sym typeface="Inter"/>
            </a:endParaRPr>
          </a:p>
          <a:p>
            <a:pPr indent="0" lvl="0" marL="0" marR="0" rtl="0" algn="l">
              <a:lnSpc>
                <a:spcPct val="100000"/>
              </a:lnSpc>
              <a:spcBef>
                <a:spcPts val="1000"/>
              </a:spcBef>
              <a:spcAft>
                <a:spcPts val="0"/>
              </a:spcAft>
              <a:buNone/>
            </a:pPr>
            <a:r>
              <a:t/>
            </a:r>
            <a:endParaRPr sz="3400">
              <a:latin typeface="Inter"/>
              <a:ea typeface="Inter"/>
              <a:cs typeface="Inter"/>
              <a:sym typeface="Inter"/>
            </a:endParaRPr>
          </a:p>
          <a:p>
            <a:pPr indent="0" lvl="0" marL="0" marR="0" rtl="0" algn="l">
              <a:lnSpc>
                <a:spcPct val="100000"/>
              </a:lnSpc>
              <a:spcBef>
                <a:spcPts val="1000"/>
              </a:spcBef>
              <a:spcAft>
                <a:spcPts val="1000"/>
              </a:spcAft>
              <a:buNone/>
            </a:pPr>
            <a:r>
              <a:t/>
            </a:r>
            <a:endParaRPr sz="3400">
              <a:latin typeface="Inter"/>
              <a:ea typeface="Inter"/>
              <a:cs typeface="Inter"/>
              <a:sym typeface="Inter"/>
            </a:endParaRPr>
          </a:p>
        </p:txBody>
      </p:sp>
      <p:grpSp>
        <p:nvGrpSpPr>
          <p:cNvPr id="373" name="Google Shape;373;p35"/>
          <p:cNvGrpSpPr/>
          <p:nvPr/>
        </p:nvGrpSpPr>
        <p:grpSpPr>
          <a:xfrm>
            <a:off x="15859155" y="-98041"/>
            <a:ext cx="1562625" cy="1771271"/>
            <a:chOff x="0" y="-130721"/>
            <a:chExt cx="2083500" cy="2361695"/>
          </a:xfrm>
        </p:grpSpPr>
        <p:grpSp>
          <p:nvGrpSpPr>
            <p:cNvPr id="374" name="Google Shape;374;p35"/>
            <p:cNvGrpSpPr/>
            <p:nvPr/>
          </p:nvGrpSpPr>
          <p:grpSpPr>
            <a:xfrm>
              <a:off x="75599" y="-130721"/>
              <a:ext cx="1932614" cy="2361695"/>
              <a:chOff x="0" y="-47625"/>
              <a:chExt cx="704100" cy="860425"/>
            </a:xfrm>
          </p:grpSpPr>
          <p:sp>
            <p:nvSpPr>
              <p:cNvPr id="375" name="Google Shape;375;p3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3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7" name="Google Shape;377;p3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10</a:t>
              </a:r>
              <a:endParaRPr/>
            </a:p>
          </p:txBody>
        </p:sp>
      </p:grpSp>
      <p:sp>
        <p:nvSpPr>
          <p:cNvPr id="378" name="Google Shape;378;p35"/>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79" name="Google Shape;379;p35"/>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80" name="Google Shape;380;p35"/>
          <p:cNvGrpSpPr/>
          <p:nvPr/>
        </p:nvGrpSpPr>
        <p:grpSpPr>
          <a:xfrm>
            <a:off x="185402" y="-144662"/>
            <a:ext cx="937448" cy="10431660"/>
            <a:chOff x="0" y="-53378"/>
            <a:chExt cx="1249931" cy="13908880"/>
          </a:xfrm>
        </p:grpSpPr>
        <p:grpSp>
          <p:nvGrpSpPr>
            <p:cNvPr id="381" name="Google Shape;381;p35"/>
            <p:cNvGrpSpPr/>
            <p:nvPr/>
          </p:nvGrpSpPr>
          <p:grpSpPr>
            <a:xfrm>
              <a:off x="0" y="-53378"/>
              <a:ext cx="1249931" cy="13908880"/>
              <a:chOff x="0" y="-38100"/>
              <a:chExt cx="246900" cy="2747433"/>
            </a:xfrm>
          </p:grpSpPr>
          <p:sp>
            <p:nvSpPr>
              <p:cNvPr id="382" name="Google Shape;382;p35"/>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83" name="Google Shape;383;p35"/>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4" name="Google Shape;384;p35"/>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85" name="Google Shape;385;p35"/>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386" name="Google Shape;386;p35"/>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387" name="Google Shape;387;p35"/>
          <p:cNvSpPr txBox="1"/>
          <p:nvPr/>
        </p:nvSpPr>
        <p:spPr>
          <a:xfrm>
            <a:off x="9889352" y="2320800"/>
            <a:ext cx="86256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199">
                <a:solidFill>
                  <a:srgbClr val="231F20"/>
                </a:solidFill>
                <a:latin typeface="Halant"/>
                <a:ea typeface="Halant"/>
                <a:cs typeface="Halant"/>
                <a:sym typeface="Halant"/>
              </a:rPr>
              <a:t>DEPICTION #3</a:t>
            </a:r>
            <a:endParaRPr sz="800"/>
          </a:p>
        </p:txBody>
      </p:sp>
      <p:pic>
        <p:nvPicPr>
          <p:cNvPr id="388" name="Google Shape;388;p35" title="Box_262_30-n-031-0713.jpg"/>
          <p:cNvPicPr preferRelativeResize="0"/>
          <p:nvPr/>
        </p:nvPicPr>
        <p:blipFill rotWithShape="1">
          <a:blip r:embed="rId4">
            <a:alphaModFix/>
          </a:blip>
          <a:srcRect b="24460" l="28938" r="19716" t="25146"/>
          <a:stretch/>
        </p:blipFill>
        <p:spPr>
          <a:xfrm>
            <a:off x="1416150" y="353950"/>
            <a:ext cx="8181450" cy="98178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36"/>
          <p:cNvSpPr txBox="1"/>
          <p:nvPr/>
        </p:nvSpPr>
        <p:spPr>
          <a:xfrm>
            <a:off x="12217200" y="3429000"/>
            <a:ext cx="5758500" cy="35250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400">
                <a:latin typeface="Inter"/>
                <a:ea typeface="Inter"/>
                <a:cs typeface="Inter"/>
                <a:sym typeface="Inter"/>
              </a:rPr>
              <a:t>Source: </a:t>
            </a:r>
            <a:r>
              <a:rPr lang="en-US" sz="3400">
                <a:solidFill>
                  <a:schemeClr val="dk1"/>
                </a:solidFill>
                <a:latin typeface="Inter"/>
                <a:ea typeface="Inter"/>
                <a:cs typeface="Inter"/>
                <a:sym typeface="Inter"/>
              </a:rPr>
              <a:t>Alonzo Chappel, “Boston Massacre,” 1868. Public Domain</a:t>
            </a:r>
            <a:endParaRPr sz="3400">
              <a:solidFill>
                <a:schemeClr val="dk1"/>
              </a:solidFill>
              <a:latin typeface="Inter"/>
              <a:ea typeface="Inter"/>
              <a:cs typeface="Inter"/>
              <a:sym typeface="Inter"/>
            </a:endParaRPr>
          </a:p>
          <a:p>
            <a:pPr indent="0" lvl="0" marL="0" marR="0" rtl="0" algn="l">
              <a:lnSpc>
                <a:spcPct val="100000"/>
              </a:lnSpc>
              <a:spcBef>
                <a:spcPts val="1000"/>
              </a:spcBef>
              <a:spcAft>
                <a:spcPts val="0"/>
              </a:spcAft>
              <a:buNone/>
            </a:pPr>
            <a:r>
              <a:t/>
            </a:r>
            <a:endParaRPr sz="3400">
              <a:solidFill>
                <a:schemeClr val="dk1"/>
              </a:solidFill>
              <a:latin typeface="Inter"/>
              <a:ea typeface="Inter"/>
              <a:cs typeface="Inter"/>
              <a:sym typeface="Inter"/>
            </a:endParaRPr>
          </a:p>
          <a:p>
            <a:pPr indent="0" lvl="0" marL="0" marR="0" rtl="0" algn="l">
              <a:lnSpc>
                <a:spcPct val="100000"/>
              </a:lnSpc>
              <a:spcBef>
                <a:spcPts val="1000"/>
              </a:spcBef>
              <a:spcAft>
                <a:spcPts val="0"/>
              </a:spcAft>
              <a:buNone/>
            </a:pPr>
            <a:r>
              <a:t/>
            </a:r>
            <a:endParaRPr sz="3400">
              <a:latin typeface="Inter"/>
              <a:ea typeface="Inter"/>
              <a:cs typeface="Inter"/>
              <a:sym typeface="Inter"/>
            </a:endParaRPr>
          </a:p>
          <a:p>
            <a:pPr indent="0" lvl="0" marL="0" marR="0" rtl="0" algn="l">
              <a:lnSpc>
                <a:spcPct val="100000"/>
              </a:lnSpc>
              <a:spcBef>
                <a:spcPts val="1000"/>
              </a:spcBef>
              <a:spcAft>
                <a:spcPts val="1000"/>
              </a:spcAft>
              <a:buNone/>
            </a:pPr>
            <a:r>
              <a:t/>
            </a:r>
            <a:endParaRPr sz="3400">
              <a:latin typeface="Inter"/>
              <a:ea typeface="Inter"/>
              <a:cs typeface="Inter"/>
              <a:sym typeface="Inter"/>
            </a:endParaRPr>
          </a:p>
        </p:txBody>
      </p:sp>
      <p:grpSp>
        <p:nvGrpSpPr>
          <p:cNvPr id="394" name="Google Shape;394;p36"/>
          <p:cNvGrpSpPr/>
          <p:nvPr/>
        </p:nvGrpSpPr>
        <p:grpSpPr>
          <a:xfrm>
            <a:off x="15859155" y="-98041"/>
            <a:ext cx="1562625" cy="1771271"/>
            <a:chOff x="0" y="-130721"/>
            <a:chExt cx="2083500" cy="2361695"/>
          </a:xfrm>
        </p:grpSpPr>
        <p:grpSp>
          <p:nvGrpSpPr>
            <p:cNvPr id="395" name="Google Shape;395;p36"/>
            <p:cNvGrpSpPr/>
            <p:nvPr/>
          </p:nvGrpSpPr>
          <p:grpSpPr>
            <a:xfrm>
              <a:off x="75599" y="-130721"/>
              <a:ext cx="1932614" cy="2361695"/>
              <a:chOff x="0" y="-47625"/>
              <a:chExt cx="704100" cy="860425"/>
            </a:xfrm>
          </p:grpSpPr>
          <p:sp>
            <p:nvSpPr>
              <p:cNvPr id="396" name="Google Shape;396;p3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3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98" name="Google Shape;398;p3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11</a:t>
              </a:r>
              <a:endParaRPr/>
            </a:p>
          </p:txBody>
        </p:sp>
      </p:grpSp>
      <p:sp>
        <p:nvSpPr>
          <p:cNvPr id="399" name="Google Shape;399;p36"/>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00" name="Google Shape;400;p36"/>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01" name="Google Shape;401;p36"/>
          <p:cNvGrpSpPr/>
          <p:nvPr/>
        </p:nvGrpSpPr>
        <p:grpSpPr>
          <a:xfrm>
            <a:off x="185402" y="-144662"/>
            <a:ext cx="937448" cy="10431660"/>
            <a:chOff x="0" y="-53378"/>
            <a:chExt cx="1249931" cy="13908880"/>
          </a:xfrm>
        </p:grpSpPr>
        <p:grpSp>
          <p:nvGrpSpPr>
            <p:cNvPr id="402" name="Google Shape;402;p36"/>
            <p:cNvGrpSpPr/>
            <p:nvPr/>
          </p:nvGrpSpPr>
          <p:grpSpPr>
            <a:xfrm>
              <a:off x="0" y="-53378"/>
              <a:ext cx="1249931" cy="13908880"/>
              <a:chOff x="0" y="-38100"/>
              <a:chExt cx="246900" cy="2747433"/>
            </a:xfrm>
          </p:grpSpPr>
          <p:sp>
            <p:nvSpPr>
              <p:cNvPr id="403" name="Google Shape;403;p36"/>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04" name="Google Shape;404;p36"/>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5" name="Google Shape;405;p36"/>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06" name="Google Shape;406;p36"/>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407" name="Google Shape;407;p36"/>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408" name="Google Shape;408;p36"/>
          <p:cNvSpPr txBox="1"/>
          <p:nvPr/>
        </p:nvSpPr>
        <p:spPr>
          <a:xfrm>
            <a:off x="7135077" y="130650"/>
            <a:ext cx="86256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199">
                <a:solidFill>
                  <a:srgbClr val="231F20"/>
                </a:solidFill>
                <a:latin typeface="Halant"/>
                <a:ea typeface="Halant"/>
                <a:cs typeface="Halant"/>
                <a:sym typeface="Halant"/>
              </a:rPr>
              <a:t>DEPICTION #4</a:t>
            </a:r>
            <a:endParaRPr sz="800"/>
          </a:p>
        </p:txBody>
      </p:sp>
      <p:pic>
        <p:nvPicPr>
          <p:cNvPr id="409" name="Google Shape;409;p36" title="Alonzo.jpeg"/>
          <p:cNvPicPr preferRelativeResize="0"/>
          <p:nvPr/>
        </p:nvPicPr>
        <p:blipFill rotWithShape="1">
          <a:blip r:embed="rId4">
            <a:alphaModFix/>
          </a:blip>
          <a:srcRect b="0" l="12571" r="12376" t="14332"/>
          <a:stretch/>
        </p:blipFill>
        <p:spPr>
          <a:xfrm>
            <a:off x="1263752" y="1283462"/>
            <a:ext cx="10342926" cy="893261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6"/>
          <p:cNvSpPr txBox="1"/>
          <p:nvPr/>
        </p:nvSpPr>
        <p:spPr>
          <a:xfrm>
            <a:off x="2091750" y="3990625"/>
            <a:ext cx="14104500" cy="1539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How do competing perspectives of the Revolutionary Era illustrate its complexity?</a:t>
            </a:r>
            <a:endParaRPr i="1" sz="5000">
              <a:solidFill>
                <a:schemeClr val="dk1"/>
              </a:solidFill>
              <a:latin typeface="Inter"/>
              <a:ea typeface="Inter"/>
              <a:cs typeface="Inter"/>
              <a:sym typeface="Inter"/>
            </a:endParaRPr>
          </a:p>
        </p:txBody>
      </p:sp>
      <p:sp>
        <p:nvSpPr>
          <p:cNvPr id="181" name="Google Shape;181;p2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2" name="Google Shape;182;p26"/>
          <p:cNvGrpSpPr/>
          <p:nvPr/>
        </p:nvGrpSpPr>
        <p:grpSpPr>
          <a:xfrm>
            <a:off x="-254016" y="9230009"/>
            <a:ext cx="18796043" cy="937448"/>
            <a:chOff x="204" y="0"/>
            <a:chExt cx="25061391" cy="1249931"/>
          </a:xfrm>
        </p:grpSpPr>
        <p:grpSp>
          <p:nvGrpSpPr>
            <p:cNvPr id="183" name="Google Shape;183;p26"/>
            <p:cNvGrpSpPr/>
            <p:nvPr/>
          </p:nvGrpSpPr>
          <p:grpSpPr>
            <a:xfrm rot="5400000">
              <a:off x="12002369" y="-11663474"/>
              <a:ext cx="1249931" cy="24576878"/>
              <a:chOff x="0" y="-38100"/>
              <a:chExt cx="246900" cy="4854692"/>
            </a:xfrm>
          </p:grpSpPr>
          <p:sp>
            <p:nvSpPr>
              <p:cNvPr id="184" name="Google Shape;184;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5" name="Google Shape;185;p2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6" name="Google Shape;186;p2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87" name="Google Shape;187;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8" name="Google Shape;188;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89" name="Google Shape;189;p26"/>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90" name="Google Shape;190;p26"/>
          <p:cNvGrpSpPr/>
          <p:nvPr/>
        </p:nvGrpSpPr>
        <p:grpSpPr>
          <a:xfrm>
            <a:off x="15859155" y="-98041"/>
            <a:ext cx="1562625" cy="1771271"/>
            <a:chOff x="0" y="-130721"/>
            <a:chExt cx="2083500" cy="2361695"/>
          </a:xfrm>
        </p:grpSpPr>
        <p:grpSp>
          <p:nvGrpSpPr>
            <p:cNvPr id="191" name="Google Shape;191;p26"/>
            <p:cNvGrpSpPr/>
            <p:nvPr/>
          </p:nvGrpSpPr>
          <p:grpSpPr>
            <a:xfrm>
              <a:off x="75599" y="-130721"/>
              <a:ext cx="1932614" cy="2361695"/>
              <a:chOff x="0" y="-47625"/>
              <a:chExt cx="704100" cy="860425"/>
            </a:xfrm>
          </p:grpSpPr>
          <p:sp>
            <p:nvSpPr>
              <p:cNvPr id="192" name="Google Shape;192;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4" name="Google Shape;194;p2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95" name="Google Shape;195;p2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p27" title="Comparison@2x transparent.png"/>
          <p:cNvPicPr preferRelativeResize="0"/>
          <p:nvPr/>
        </p:nvPicPr>
        <p:blipFill rotWithShape="1">
          <a:blip r:embed="rId3">
            <a:alphaModFix/>
          </a:blip>
          <a:srcRect b="0" l="0" r="0" t="0"/>
          <a:stretch/>
        </p:blipFill>
        <p:spPr>
          <a:xfrm>
            <a:off x="1245025" y="4515017"/>
            <a:ext cx="2477775" cy="2477775"/>
          </a:xfrm>
          <a:prstGeom prst="rect">
            <a:avLst/>
          </a:prstGeom>
          <a:noFill/>
          <a:ln>
            <a:noFill/>
          </a:ln>
        </p:spPr>
      </p:pic>
      <p:sp>
        <p:nvSpPr>
          <p:cNvPr id="201" name="Google Shape;201;p27"/>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202" name="Google Shape;202;p27"/>
          <p:cNvGrpSpPr/>
          <p:nvPr/>
        </p:nvGrpSpPr>
        <p:grpSpPr>
          <a:xfrm>
            <a:off x="-254016" y="9230009"/>
            <a:ext cx="18796043" cy="937448"/>
            <a:chOff x="204" y="0"/>
            <a:chExt cx="25061391" cy="1249931"/>
          </a:xfrm>
        </p:grpSpPr>
        <p:grpSp>
          <p:nvGrpSpPr>
            <p:cNvPr id="203" name="Google Shape;203;p27"/>
            <p:cNvGrpSpPr/>
            <p:nvPr/>
          </p:nvGrpSpPr>
          <p:grpSpPr>
            <a:xfrm rot="5400000">
              <a:off x="12002369" y="-11663474"/>
              <a:ext cx="1249931" cy="24576878"/>
              <a:chOff x="0" y="-38100"/>
              <a:chExt cx="246900" cy="4854692"/>
            </a:xfrm>
          </p:grpSpPr>
          <p:sp>
            <p:nvSpPr>
              <p:cNvPr id="204" name="Google Shape;204;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5" name="Google Shape;205;p2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6" name="Google Shape;206;p2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07" name="Google Shape;207;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8" name="Google Shape;208;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9" name="Google Shape;209;p27"/>
          <p:cNvSpPr txBox="1"/>
          <p:nvPr/>
        </p:nvSpPr>
        <p:spPr>
          <a:xfrm>
            <a:off x="295200" y="1122800"/>
            <a:ext cx="17697600" cy="1231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999">
                <a:solidFill>
                  <a:srgbClr val="231F20"/>
                </a:solidFill>
                <a:latin typeface="Halant"/>
                <a:ea typeface="Halant"/>
                <a:cs typeface="Halant"/>
                <a:sym typeface="Halant"/>
              </a:rPr>
              <a:t>COMPARISON</a:t>
            </a:r>
            <a:endParaRPr sz="900"/>
          </a:p>
        </p:txBody>
      </p:sp>
      <p:grpSp>
        <p:nvGrpSpPr>
          <p:cNvPr id="210" name="Google Shape;210;p27"/>
          <p:cNvGrpSpPr/>
          <p:nvPr/>
        </p:nvGrpSpPr>
        <p:grpSpPr>
          <a:xfrm>
            <a:off x="15859155" y="-98041"/>
            <a:ext cx="1562625" cy="1771271"/>
            <a:chOff x="0" y="-130721"/>
            <a:chExt cx="2083500" cy="2361695"/>
          </a:xfrm>
        </p:grpSpPr>
        <p:grpSp>
          <p:nvGrpSpPr>
            <p:cNvPr id="211" name="Google Shape;211;p27"/>
            <p:cNvGrpSpPr/>
            <p:nvPr/>
          </p:nvGrpSpPr>
          <p:grpSpPr>
            <a:xfrm>
              <a:off x="75599" y="-130721"/>
              <a:ext cx="1932614" cy="2361695"/>
              <a:chOff x="0" y="-47625"/>
              <a:chExt cx="704100" cy="860425"/>
            </a:xfrm>
          </p:grpSpPr>
          <p:sp>
            <p:nvSpPr>
              <p:cNvPr id="212" name="Google Shape;212;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2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4" name="Google Shape;214;p2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215" name="Google Shape;215;p27"/>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
        <p:nvSpPr>
          <p:cNvPr id="216" name="Google Shape;216;p27"/>
          <p:cNvSpPr txBox="1"/>
          <p:nvPr/>
        </p:nvSpPr>
        <p:spPr>
          <a:xfrm>
            <a:off x="4390650" y="4379305"/>
            <a:ext cx="7315200" cy="2749200"/>
          </a:xfrm>
          <a:prstGeom prst="rect">
            <a:avLst/>
          </a:prstGeom>
          <a:noFill/>
          <a:ln>
            <a:noFill/>
          </a:ln>
        </p:spPr>
        <p:txBody>
          <a:bodyPr anchorCtr="0" anchor="t" bIns="116050" lIns="116050" spcFirstLastPara="1" rIns="116050" wrap="square" tIns="116050">
            <a:noAutofit/>
          </a:bodyPr>
          <a:lstStyle/>
          <a:p>
            <a:pPr indent="0" lvl="0" marL="0" rtl="0" algn="ctr">
              <a:spcBef>
                <a:spcPts val="0"/>
              </a:spcBef>
              <a:spcAft>
                <a:spcPts val="0"/>
              </a:spcAft>
              <a:buNone/>
            </a:pPr>
            <a:r>
              <a:rPr b="1" lang="en-US" sz="2400">
                <a:latin typeface="Inter"/>
                <a:ea typeface="Inter"/>
                <a:cs typeface="Inter"/>
                <a:sym typeface="Inter"/>
              </a:rPr>
              <a:t>Comparison</a:t>
            </a:r>
            <a:endParaRPr b="1" sz="2400">
              <a:solidFill>
                <a:srgbClr val="000000"/>
              </a:solidFill>
              <a:latin typeface="Inter"/>
              <a:ea typeface="Inter"/>
              <a:cs typeface="Inter"/>
              <a:sym typeface="Inter"/>
            </a:endParaRPr>
          </a:p>
          <a:p>
            <a:pPr indent="0" lvl="0" marL="0" rtl="0" algn="ctr">
              <a:spcBef>
                <a:spcPts val="0"/>
              </a:spcBef>
              <a:spcAft>
                <a:spcPts val="0"/>
              </a:spcAft>
              <a:buNone/>
            </a:pPr>
            <a:r>
              <a:t/>
            </a:r>
            <a:endParaRPr b="1" sz="19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400">
                <a:solidFill>
                  <a:schemeClr val="dk1"/>
                </a:solidFill>
                <a:latin typeface="Inter"/>
                <a:ea typeface="Inter"/>
                <a:cs typeface="Inter"/>
                <a:sym typeface="Inter"/>
              </a:rPr>
              <a:t>Thinking historically means identifying both the similarities and the differences between the people, places, events, and ideas studied in history.</a:t>
            </a:r>
            <a:endParaRPr sz="2400">
              <a:solidFill>
                <a:schemeClr val="dk1"/>
              </a:solidFill>
              <a:latin typeface="Inter"/>
              <a:ea typeface="Inter"/>
              <a:cs typeface="Inter"/>
              <a:sym typeface="Inter"/>
            </a:endParaRPr>
          </a:p>
        </p:txBody>
      </p:sp>
      <p:pic>
        <p:nvPicPr>
          <p:cNvPr id="217" name="Google Shape;217;p27" title="Screen Shot 2025-03-24 at 2.51.52 PM.png"/>
          <p:cNvPicPr preferRelativeResize="0"/>
          <p:nvPr/>
        </p:nvPicPr>
        <p:blipFill rotWithShape="1">
          <a:blip r:embed="rId5">
            <a:alphaModFix/>
          </a:blip>
          <a:srcRect b="0" l="514" r="504" t="0"/>
          <a:stretch/>
        </p:blipFill>
        <p:spPr>
          <a:xfrm>
            <a:off x="12548425" y="2931850"/>
            <a:ext cx="4446623" cy="5846174"/>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28"/>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3" name="Google Shape;223;p28"/>
          <p:cNvGrpSpPr/>
          <p:nvPr/>
        </p:nvGrpSpPr>
        <p:grpSpPr>
          <a:xfrm>
            <a:off x="-254016" y="9230009"/>
            <a:ext cx="18796043" cy="937448"/>
            <a:chOff x="204" y="0"/>
            <a:chExt cx="25061391" cy="1249931"/>
          </a:xfrm>
        </p:grpSpPr>
        <p:grpSp>
          <p:nvGrpSpPr>
            <p:cNvPr id="224" name="Google Shape;224;p28"/>
            <p:cNvGrpSpPr/>
            <p:nvPr/>
          </p:nvGrpSpPr>
          <p:grpSpPr>
            <a:xfrm rot="5400000">
              <a:off x="12002369" y="-11663474"/>
              <a:ext cx="1249931" cy="24576878"/>
              <a:chOff x="0" y="-38100"/>
              <a:chExt cx="246900" cy="4854692"/>
            </a:xfrm>
          </p:grpSpPr>
          <p:sp>
            <p:nvSpPr>
              <p:cNvPr id="225" name="Google Shape;225;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6" name="Google Shape;226;p2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7" name="Google Shape;227;p2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28" name="Google Shape;228;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9" name="Google Shape;229;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30" name="Google Shape;230;p28"/>
          <p:cNvGrpSpPr/>
          <p:nvPr/>
        </p:nvGrpSpPr>
        <p:grpSpPr>
          <a:xfrm>
            <a:off x="15859155" y="-98041"/>
            <a:ext cx="1562625" cy="1771271"/>
            <a:chOff x="0" y="-130721"/>
            <a:chExt cx="2083500" cy="2361695"/>
          </a:xfrm>
        </p:grpSpPr>
        <p:grpSp>
          <p:nvGrpSpPr>
            <p:cNvPr id="231" name="Google Shape;231;p28"/>
            <p:cNvGrpSpPr/>
            <p:nvPr/>
          </p:nvGrpSpPr>
          <p:grpSpPr>
            <a:xfrm>
              <a:off x="75599" y="-130721"/>
              <a:ext cx="1932614" cy="2361695"/>
              <a:chOff x="0" y="-47625"/>
              <a:chExt cx="704100" cy="860425"/>
            </a:xfrm>
          </p:grpSpPr>
          <p:sp>
            <p:nvSpPr>
              <p:cNvPr id="232" name="Google Shape;232;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2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4" name="Google Shape;234;p2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235" name="Google Shape;235;p28"/>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36" name="Google Shape;236;p28"/>
          <p:cNvSpPr txBox="1"/>
          <p:nvPr/>
        </p:nvSpPr>
        <p:spPr>
          <a:xfrm>
            <a:off x="4267050" y="8368050"/>
            <a:ext cx="74508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latin typeface="Inter"/>
                <a:ea typeface="Inter"/>
                <a:cs typeface="Inter"/>
                <a:sym typeface="Inter"/>
              </a:rPr>
              <a:t>Source: </a:t>
            </a:r>
            <a:r>
              <a:rPr lang="en-US" sz="1200">
                <a:solidFill>
                  <a:srgbClr val="202122"/>
                </a:solidFill>
                <a:latin typeface="Inter"/>
                <a:ea typeface="Inter"/>
                <a:cs typeface="Inter"/>
                <a:sym typeface="Inter"/>
              </a:rPr>
              <a:t>W.D. Cooper, "Boston Tea Party", 1789. Public Domain.</a:t>
            </a:r>
            <a:endParaRPr sz="1200">
              <a:solidFill>
                <a:srgbClr val="000000"/>
              </a:solidFill>
              <a:latin typeface="Inter"/>
              <a:ea typeface="Inter"/>
              <a:cs typeface="Inter"/>
              <a:sym typeface="Inter"/>
            </a:endParaRPr>
          </a:p>
        </p:txBody>
      </p:sp>
      <p:pic>
        <p:nvPicPr>
          <p:cNvPr id="237" name="Google Shape;237;p28"/>
          <p:cNvPicPr preferRelativeResize="0"/>
          <p:nvPr/>
        </p:nvPicPr>
        <p:blipFill>
          <a:blip r:embed="rId4">
            <a:alphaModFix/>
          </a:blip>
          <a:stretch>
            <a:fillRect/>
          </a:stretch>
        </p:blipFill>
        <p:spPr>
          <a:xfrm>
            <a:off x="4267061" y="1673224"/>
            <a:ext cx="9753886" cy="6467351"/>
          </a:xfrm>
          <a:prstGeom prst="rect">
            <a:avLst/>
          </a:prstGeom>
          <a:noFill/>
          <a:ln>
            <a:noFill/>
          </a:ln>
        </p:spPr>
      </p:pic>
      <p:sp>
        <p:nvSpPr>
          <p:cNvPr id="238" name="Google Shape;238;p28"/>
          <p:cNvSpPr txBox="1"/>
          <p:nvPr/>
        </p:nvSpPr>
        <p:spPr>
          <a:xfrm>
            <a:off x="1548750" y="513250"/>
            <a:ext cx="15190500" cy="1215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899">
                <a:solidFill>
                  <a:srgbClr val="231F20"/>
                </a:solidFill>
                <a:latin typeface="Halant"/>
                <a:ea typeface="Halant"/>
                <a:cs typeface="Halant"/>
                <a:sym typeface="Halant"/>
              </a:rPr>
              <a:t>VISUAL ANALYSIS SUPPORT</a:t>
            </a:r>
            <a:endParaRPr sz="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grpSp>
        <p:nvGrpSpPr>
          <p:cNvPr id="243" name="Google Shape;243;p29"/>
          <p:cNvGrpSpPr/>
          <p:nvPr/>
        </p:nvGrpSpPr>
        <p:grpSpPr>
          <a:xfrm>
            <a:off x="15859155" y="-98041"/>
            <a:ext cx="1562625" cy="1771271"/>
            <a:chOff x="0" y="-130721"/>
            <a:chExt cx="2083500" cy="2361695"/>
          </a:xfrm>
        </p:grpSpPr>
        <p:grpSp>
          <p:nvGrpSpPr>
            <p:cNvPr id="244" name="Google Shape;244;p29"/>
            <p:cNvGrpSpPr/>
            <p:nvPr/>
          </p:nvGrpSpPr>
          <p:grpSpPr>
            <a:xfrm>
              <a:off x="75599" y="-130721"/>
              <a:ext cx="1932614" cy="2361695"/>
              <a:chOff x="0" y="-47625"/>
              <a:chExt cx="704100" cy="860425"/>
            </a:xfrm>
          </p:grpSpPr>
          <p:sp>
            <p:nvSpPr>
              <p:cNvPr id="245" name="Google Shape;245;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2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7" name="Google Shape;247;p2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248" name="Google Shape;248;p29"/>
          <p:cNvSpPr/>
          <p:nvPr/>
        </p:nvSpPr>
        <p:spPr>
          <a:xfrm>
            <a:off x="-164890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49" name="Google Shape;249;p29"/>
          <p:cNvGrpSpPr/>
          <p:nvPr/>
        </p:nvGrpSpPr>
        <p:grpSpPr>
          <a:xfrm>
            <a:off x="-254016" y="9230009"/>
            <a:ext cx="18796043" cy="937448"/>
            <a:chOff x="204" y="0"/>
            <a:chExt cx="25061391" cy="1249931"/>
          </a:xfrm>
        </p:grpSpPr>
        <p:grpSp>
          <p:nvGrpSpPr>
            <p:cNvPr id="250" name="Google Shape;250;p29"/>
            <p:cNvGrpSpPr/>
            <p:nvPr/>
          </p:nvGrpSpPr>
          <p:grpSpPr>
            <a:xfrm rot="5400000">
              <a:off x="12002369" y="-11663474"/>
              <a:ext cx="1249931" cy="24576878"/>
              <a:chOff x="0" y="-38100"/>
              <a:chExt cx="246900" cy="4854692"/>
            </a:xfrm>
          </p:grpSpPr>
          <p:sp>
            <p:nvSpPr>
              <p:cNvPr id="251" name="Google Shape;251;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2" name="Google Shape;252;p2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3" name="Google Shape;253;p2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54" name="Google Shape;254;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5" name="Google Shape;255;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6" name="Google Shape;256;p29"/>
          <p:cNvSpPr txBox="1"/>
          <p:nvPr/>
        </p:nvSpPr>
        <p:spPr>
          <a:xfrm>
            <a:off x="139250" y="670875"/>
            <a:ext cx="173097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THE BOSTON MASSACRE</a:t>
            </a:r>
            <a:endParaRPr/>
          </a:p>
        </p:txBody>
      </p:sp>
      <p:sp>
        <p:nvSpPr>
          <p:cNvPr id="257" name="Google Shape;257;p29"/>
          <p:cNvSpPr txBox="1"/>
          <p:nvPr/>
        </p:nvSpPr>
        <p:spPr>
          <a:xfrm>
            <a:off x="1237950" y="2362513"/>
            <a:ext cx="15812100" cy="6178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900">
                <a:solidFill>
                  <a:schemeClr val="dk1"/>
                </a:solidFill>
                <a:latin typeface="Inter"/>
                <a:ea typeface="Inter"/>
                <a:cs typeface="Inter"/>
                <a:sym typeface="Inter"/>
              </a:rPr>
              <a:t>The Boston Massacre occurred on March 5, 1770, when British soldiers fired into a crowd of American colonists in Boston, killing five men. Tensions had been escalating due to resentment over British taxation and military presence in the city. A confrontation began when colonists taunted and threw objects at the soldiers, leading them to open fire. Among the victims was Crispus Attucks, often considered the first casualty of the American Revolution. The event was widely publicized by Patriot leaders like Paul Revere and Samuel Adams, fueling anti-British sentiment and pushing the colonies closer to revolution.</a:t>
            </a:r>
            <a:endParaRPr sz="3900">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grpSp>
        <p:nvGrpSpPr>
          <p:cNvPr id="262" name="Google Shape;262;p30"/>
          <p:cNvGrpSpPr/>
          <p:nvPr/>
        </p:nvGrpSpPr>
        <p:grpSpPr>
          <a:xfrm>
            <a:off x="15859155" y="-98041"/>
            <a:ext cx="1562625" cy="1771271"/>
            <a:chOff x="0" y="-130721"/>
            <a:chExt cx="2083500" cy="2361695"/>
          </a:xfrm>
        </p:grpSpPr>
        <p:grpSp>
          <p:nvGrpSpPr>
            <p:cNvPr id="263" name="Google Shape;263;p30"/>
            <p:cNvGrpSpPr/>
            <p:nvPr/>
          </p:nvGrpSpPr>
          <p:grpSpPr>
            <a:xfrm>
              <a:off x="75599" y="-130721"/>
              <a:ext cx="1932614" cy="2361695"/>
              <a:chOff x="0" y="-47625"/>
              <a:chExt cx="704100" cy="860425"/>
            </a:xfrm>
          </p:grpSpPr>
          <p:sp>
            <p:nvSpPr>
              <p:cNvPr id="264" name="Google Shape;264;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3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6" name="Google Shape;266;p3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5</a:t>
              </a:r>
              <a:endParaRPr>
                <a:solidFill>
                  <a:schemeClr val="lt1"/>
                </a:solidFill>
              </a:endParaRPr>
            </a:p>
          </p:txBody>
        </p:sp>
      </p:grpSp>
      <p:sp>
        <p:nvSpPr>
          <p:cNvPr id="267" name="Google Shape;267;p30"/>
          <p:cNvSpPr/>
          <p:nvPr/>
        </p:nvSpPr>
        <p:spPr>
          <a:xfrm>
            <a:off x="-164890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8" name="Google Shape;268;p30"/>
          <p:cNvGrpSpPr/>
          <p:nvPr/>
        </p:nvGrpSpPr>
        <p:grpSpPr>
          <a:xfrm>
            <a:off x="-254016" y="9230009"/>
            <a:ext cx="18796043" cy="937448"/>
            <a:chOff x="204" y="0"/>
            <a:chExt cx="25061391" cy="1249931"/>
          </a:xfrm>
        </p:grpSpPr>
        <p:grpSp>
          <p:nvGrpSpPr>
            <p:cNvPr id="269" name="Google Shape;269;p30"/>
            <p:cNvGrpSpPr/>
            <p:nvPr/>
          </p:nvGrpSpPr>
          <p:grpSpPr>
            <a:xfrm rot="5400000">
              <a:off x="12002369" y="-11663474"/>
              <a:ext cx="1249931" cy="24576878"/>
              <a:chOff x="0" y="-38100"/>
              <a:chExt cx="246900" cy="4854692"/>
            </a:xfrm>
          </p:grpSpPr>
          <p:sp>
            <p:nvSpPr>
              <p:cNvPr id="270" name="Google Shape;270;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1" name="Google Shape;271;p3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2" name="Google Shape;272;p3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73" name="Google Shape;273;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74" name="Google Shape;274;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75" name="Google Shape;275;p30"/>
          <p:cNvSpPr txBox="1"/>
          <p:nvPr/>
        </p:nvSpPr>
        <p:spPr>
          <a:xfrm>
            <a:off x="139250" y="670875"/>
            <a:ext cx="173097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SPOT THE DIFFERENCES</a:t>
            </a:r>
            <a:endParaRPr/>
          </a:p>
        </p:txBody>
      </p:sp>
      <p:pic>
        <p:nvPicPr>
          <p:cNvPr id="276" name="Google Shape;276;p30"/>
          <p:cNvPicPr preferRelativeResize="0"/>
          <p:nvPr/>
        </p:nvPicPr>
        <p:blipFill>
          <a:blip r:embed="rId4">
            <a:alphaModFix/>
          </a:blip>
          <a:stretch>
            <a:fillRect/>
          </a:stretch>
        </p:blipFill>
        <p:spPr>
          <a:xfrm>
            <a:off x="3761716" y="2075500"/>
            <a:ext cx="4633222" cy="6394801"/>
          </a:xfrm>
          <a:prstGeom prst="rect">
            <a:avLst/>
          </a:prstGeom>
          <a:noFill/>
          <a:ln>
            <a:noFill/>
          </a:ln>
        </p:spPr>
      </p:pic>
      <p:pic>
        <p:nvPicPr>
          <p:cNvPr id="277" name="Google Shape;277;p30"/>
          <p:cNvPicPr preferRelativeResize="0"/>
          <p:nvPr/>
        </p:nvPicPr>
        <p:blipFill>
          <a:blip r:embed="rId5">
            <a:alphaModFix/>
          </a:blip>
          <a:stretch>
            <a:fillRect/>
          </a:stretch>
        </p:blipFill>
        <p:spPr>
          <a:xfrm>
            <a:off x="8845962" y="2075500"/>
            <a:ext cx="5680326" cy="6394801"/>
          </a:xfrm>
          <a:prstGeom prst="rect">
            <a:avLst/>
          </a:prstGeom>
          <a:noFill/>
          <a:ln>
            <a:noFill/>
          </a:ln>
        </p:spPr>
      </p:pic>
      <p:sp>
        <p:nvSpPr>
          <p:cNvPr id="278" name="Google Shape;278;p30"/>
          <p:cNvSpPr txBox="1"/>
          <p:nvPr/>
        </p:nvSpPr>
        <p:spPr>
          <a:xfrm>
            <a:off x="3761800" y="8503800"/>
            <a:ext cx="46332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Henry Pelham, “The Fruits of Arbitrary Power, or the Bloody Massacre,” 1770. Public Domain</a:t>
            </a:r>
            <a:endParaRPr sz="1500">
              <a:latin typeface="Inter"/>
              <a:ea typeface="Inter"/>
              <a:cs typeface="Inter"/>
              <a:sym typeface="Inter"/>
            </a:endParaRPr>
          </a:p>
        </p:txBody>
      </p:sp>
      <p:sp>
        <p:nvSpPr>
          <p:cNvPr id="279" name="Google Shape;279;p30"/>
          <p:cNvSpPr txBox="1"/>
          <p:nvPr/>
        </p:nvSpPr>
        <p:spPr>
          <a:xfrm>
            <a:off x="8713825" y="8566625"/>
            <a:ext cx="58125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Paul Revere, “The Boston Massacre,” 1770. Public Domain</a:t>
            </a:r>
            <a:endParaRPr sz="1200">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grpSp>
        <p:nvGrpSpPr>
          <p:cNvPr id="284" name="Google Shape;284;p31"/>
          <p:cNvGrpSpPr/>
          <p:nvPr/>
        </p:nvGrpSpPr>
        <p:grpSpPr>
          <a:xfrm>
            <a:off x="15859155" y="-98041"/>
            <a:ext cx="1562625" cy="1771271"/>
            <a:chOff x="0" y="-130721"/>
            <a:chExt cx="2083500" cy="2361695"/>
          </a:xfrm>
        </p:grpSpPr>
        <p:grpSp>
          <p:nvGrpSpPr>
            <p:cNvPr id="285" name="Google Shape;285;p31"/>
            <p:cNvGrpSpPr/>
            <p:nvPr/>
          </p:nvGrpSpPr>
          <p:grpSpPr>
            <a:xfrm>
              <a:off x="75599" y="-130721"/>
              <a:ext cx="1932614" cy="2361695"/>
              <a:chOff x="0" y="-47625"/>
              <a:chExt cx="704100" cy="860425"/>
            </a:xfrm>
          </p:grpSpPr>
          <p:sp>
            <p:nvSpPr>
              <p:cNvPr id="286" name="Google Shape;286;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3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8" name="Google Shape;288;p3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6</a:t>
              </a:r>
              <a:endParaRPr>
                <a:solidFill>
                  <a:schemeClr val="lt1"/>
                </a:solidFill>
              </a:endParaRPr>
            </a:p>
          </p:txBody>
        </p:sp>
      </p:grpSp>
      <p:sp>
        <p:nvSpPr>
          <p:cNvPr id="289" name="Google Shape;289;p31"/>
          <p:cNvSpPr/>
          <p:nvPr/>
        </p:nvSpPr>
        <p:spPr>
          <a:xfrm>
            <a:off x="-164890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0" name="Google Shape;290;p31"/>
          <p:cNvGrpSpPr/>
          <p:nvPr/>
        </p:nvGrpSpPr>
        <p:grpSpPr>
          <a:xfrm>
            <a:off x="-254016" y="9230009"/>
            <a:ext cx="18796043" cy="937448"/>
            <a:chOff x="204" y="0"/>
            <a:chExt cx="25061391" cy="1249931"/>
          </a:xfrm>
        </p:grpSpPr>
        <p:grpSp>
          <p:nvGrpSpPr>
            <p:cNvPr id="291" name="Google Shape;291;p31"/>
            <p:cNvGrpSpPr/>
            <p:nvPr/>
          </p:nvGrpSpPr>
          <p:grpSpPr>
            <a:xfrm rot="5400000">
              <a:off x="12002369" y="-11663474"/>
              <a:ext cx="1249931" cy="24576878"/>
              <a:chOff x="0" y="-38100"/>
              <a:chExt cx="246900" cy="4854692"/>
            </a:xfrm>
          </p:grpSpPr>
          <p:sp>
            <p:nvSpPr>
              <p:cNvPr id="292" name="Google Shape;292;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93" name="Google Shape;293;p3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4" name="Google Shape;294;p3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5" name="Google Shape;295;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96" name="Google Shape;296;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97" name="Google Shape;297;p31"/>
          <p:cNvSpPr txBox="1"/>
          <p:nvPr/>
        </p:nvSpPr>
        <p:spPr>
          <a:xfrm>
            <a:off x="139250" y="670875"/>
            <a:ext cx="17309700" cy="2523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199">
                <a:solidFill>
                  <a:srgbClr val="231F20"/>
                </a:solidFill>
                <a:latin typeface="Halant"/>
                <a:ea typeface="Halant"/>
                <a:cs typeface="Halant"/>
                <a:sym typeface="Halant"/>
              </a:rPr>
              <a:t>COMPARING PERSPECTIVES</a:t>
            </a:r>
            <a:endParaRPr b="1" sz="81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199">
                <a:solidFill>
                  <a:srgbClr val="231F20"/>
                </a:solidFill>
                <a:latin typeface="Halant"/>
                <a:ea typeface="Halant"/>
                <a:cs typeface="Halant"/>
                <a:sym typeface="Halant"/>
              </a:rPr>
              <a:t>OF THE BOSTON MASSACRE</a:t>
            </a:r>
            <a:endParaRPr sz="1100"/>
          </a:p>
        </p:txBody>
      </p:sp>
      <p:sp>
        <p:nvSpPr>
          <p:cNvPr id="298" name="Google Shape;298;p31"/>
          <p:cNvSpPr txBox="1"/>
          <p:nvPr/>
        </p:nvSpPr>
        <p:spPr>
          <a:xfrm>
            <a:off x="6981950" y="3754800"/>
            <a:ext cx="10467000" cy="489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700">
                <a:solidFill>
                  <a:schemeClr val="dk1"/>
                </a:solidFill>
                <a:latin typeface="Inter"/>
                <a:ea typeface="Inter"/>
                <a:cs typeface="Inter"/>
                <a:sym typeface="Inter"/>
              </a:rPr>
              <a:t>Step 1: </a:t>
            </a:r>
            <a:r>
              <a:rPr lang="en-US" sz="2700">
                <a:solidFill>
                  <a:schemeClr val="dk1"/>
                </a:solidFill>
                <a:latin typeface="Inter"/>
                <a:ea typeface="Inter"/>
                <a:cs typeface="Inter"/>
                <a:sym typeface="Inter"/>
              </a:rPr>
              <a:t>Observe the four images depicting the Boston Massacre.</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2: </a:t>
            </a:r>
            <a:r>
              <a:rPr lang="en-US" sz="2700">
                <a:solidFill>
                  <a:schemeClr val="dk1"/>
                </a:solidFill>
                <a:latin typeface="Inter"/>
                <a:ea typeface="Inter"/>
                <a:cs typeface="Inter"/>
                <a:sym typeface="Inter"/>
              </a:rPr>
              <a:t>Write down what you notice in each image.</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3: </a:t>
            </a:r>
            <a:r>
              <a:rPr lang="en-US" sz="2700">
                <a:solidFill>
                  <a:schemeClr val="dk1"/>
                </a:solidFill>
                <a:latin typeface="Inter"/>
                <a:ea typeface="Inter"/>
                <a:cs typeface="Inter"/>
                <a:sym typeface="Inter"/>
              </a:rPr>
              <a:t>Explain what perspective you think the image is trying convey about the event.</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4: </a:t>
            </a:r>
            <a:r>
              <a:rPr lang="en-US" sz="2700">
                <a:solidFill>
                  <a:schemeClr val="dk1"/>
                </a:solidFill>
                <a:latin typeface="Inter"/>
                <a:ea typeface="Inter"/>
                <a:cs typeface="Inter"/>
                <a:sym typeface="Inter"/>
              </a:rPr>
              <a:t>Reflect on the role visual depictions have on our understanding of the past.</a:t>
            </a:r>
            <a:endParaRPr sz="2700">
              <a:solidFill>
                <a:schemeClr val="dk1"/>
              </a:solidFill>
              <a:latin typeface="Inter"/>
              <a:ea typeface="Inter"/>
              <a:cs typeface="Inter"/>
              <a:sym typeface="Inter"/>
            </a:endParaRPr>
          </a:p>
        </p:txBody>
      </p:sp>
      <p:pic>
        <p:nvPicPr>
          <p:cNvPr id="299" name="Google Shape;299;p31" title="Revere.png"/>
          <p:cNvPicPr preferRelativeResize="0"/>
          <p:nvPr/>
        </p:nvPicPr>
        <p:blipFill rotWithShape="1">
          <a:blip r:embed="rId4">
            <a:alphaModFix/>
          </a:blip>
          <a:srcRect b="0" l="10338" r="10132" t="0"/>
          <a:stretch/>
        </p:blipFill>
        <p:spPr>
          <a:xfrm>
            <a:off x="585925" y="3288366"/>
            <a:ext cx="2688266" cy="3170835"/>
          </a:xfrm>
          <a:prstGeom prst="rect">
            <a:avLst/>
          </a:prstGeom>
          <a:noFill/>
          <a:ln>
            <a:noFill/>
          </a:ln>
        </p:spPr>
      </p:pic>
      <p:pic>
        <p:nvPicPr>
          <p:cNvPr id="300" name="Google Shape;300;p31" title="Alonzo.jpeg"/>
          <p:cNvPicPr preferRelativeResize="0"/>
          <p:nvPr/>
        </p:nvPicPr>
        <p:blipFill rotWithShape="1">
          <a:blip r:embed="rId5">
            <a:alphaModFix/>
          </a:blip>
          <a:srcRect b="0" l="11188" r="11056" t="12747"/>
          <a:stretch/>
        </p:blipFill>
        <p:spPr>
          <a:xfrm>
            <a:off x="3456205" y="3288375"/>
            <a:ext cx="3035512" cy="2666869"/>
          </a:xfrm>
          <a:prstGeom prst="rect">
            <a:avLst/>
          </a:prstGeom>
          <a:noFill/>
          <a:ln>
            <a:noFill/>
          </a:ln>
        </p:spPr>
      </p:pic>
      <p:pic>
        <p:nvPicPr>
          <p:cNvPr id="301" name="Google Shape;301;p31" title="Box_262_30-n-031-0713.jpg"/>
          <p:cNvPicPr preferRelativeResize="0"/>
          <p:nvPr/>
        </p:nvPicPr>
        <p:blipFill rotWithShape="1">
          <a:blip r:embed="rId6">
            <a:alphaModFix/>
          </a:blip>
          <a:srcRect b="25078" l="29392" r="19818" t="25073"/>
          <a:stretch/>
        </p:blipFill>
        <p:spPr>
          <a:xfrm>
            <a:off x="3604512" y="5828730"/>
            <a:ext cx="2738914" cy="3401262"/>
          </a:xfrm>
          <a:prstGeom prst="rect">
            <a:avLst/>
          </a:prstGeom>
          <a:noFill/>
          <a:ln>
            <a:noFill/>
          </a:ln>
        </p:spPr>
      </p:pic>
      <p:pic>
        <p:nvPicPr>
          <p:cNvPr id="302" name="Google Shape;302;p31" title="Bufford.png"/>
          <p:cNvPicPr preferRelativeResize="0"/>
          <p:nvPr/>
        </p:nvPicPr>
        <p:blipFill rotWithShape="1">
          <a:blip r:embed="rId7">
            <a:alphaModFix/>
          </a:blip>
          <a:srcRect b="0" l="8109" r="7509" t="7638"/>
          <a:stretch/>
        </p:blipFill>
        <p:spPr>
          <a:xfrm>
            <a:off x="602946" y="6846515"/>
            <a:ext cx="2811494" cy="238348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grpSp>
        <p:nvGrpSpPr>
          <p:cNvPr id="307" name="Google Shape;307;p32"/>
          <p:cNvGrpSpPr/>
          <p:nvPr/>
        </p:nvGrpSpPr>
        <p:grpSpPr>
          <a:xfrm>
            <a:off x="15859155" y="-98041"/>
            <a:ext cx="1562625" cy="1771271"/>
            <a:chOff x="0" y="-130721"/>
            <a:chExt cx="2083500" cy="2361695"/>
          </a:xfrm>
        </p:grpSpPr>
        <p:grpSp>
          <p:nvGrpSpPr>
            <p:cNvPr id="308" name="Google Shape;308;p32"/>
            <p:cNvGrpSpPr/>
            <p:nvPr/>
          </p:nvGrpSpPr>
          <p:grpSpPr>
            <a:xfrm>
              <a:off x="75599" y="-130721"/>
              <a:ext cx="1932614" cy="2361695"/>
              <a:chOff x="0" y="-47625"/>
              <a:chExt cx="704100" cy="860425"/>
            </a:xfrm>
          </p:grpSpPr>
          <p:sp>
            <p:nvSpPr>
              <p:cNvPr id="309" name="Google Shape;309;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3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1" name="Google Shape;311;p3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7</a:t>
              </a:r>
              <a:endParaRPr/>
            </a:p>
          </p:txBody>
        </p:sp>
      </p:grpSp>
      <p:sp>
        <p:nvSpPr>
          <p:cNvPr id="312" name="Google Shape;312;p32"/>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13" name="Google Shape;313;p32"/>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14" name="Google Shape;314;p32"/>
          <p:cNvGrpSpPr/>
          <p:nvPr/>
        </p:nvGrpSpPr>
        <p:grpSpPr>
          <a:xfrm>
            <a:off x="185402" y="-144662"/>
            <a:ext cx="937448" cy="10431660"/>
            <a:chOff x="0" y="-53378"/>
            <a:chExt cx="1249931" cy="13908880"/>
          </a:xfrm>
        </p:grpSpPr>
        <p:grpSp>
          <p:nvGrpSpPr>
            <p:cNvPr id="315" name="Google Shape;315;p32"/>
            <p:cNvGrpSpPr/>
            <p:nvPr/>
          </p:nvGrpSpPr>
          <p:grpSpPr>
            <a:xfrm>
              <a:off x="0" y="-53378"/>
              <a:ext cx="1249931" cy="13908880"/>
              <a:chOff x="0" y="-38100"/>
              <a:chExt cx="246900" cy="2747433"/>
            </a:xfrm>
          </p:grpSpPr>
          <p:sp>
            <p:nvSpPr>
              <p:cNvPr id="316" name="Google Shape;316;p32"/>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17" name="Google Shape;317;p32"/>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8" name="Google Shape;318;p32"/>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19" name="Google Shape;319;p32"/>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320" name="Google Shape;320;p32"/>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321" name="Google Shape;321;p32"/>
          <p:cNvSpPr txBox="1"/>
          <p:nvPr/>
        </p:nvSpPr>
        <p:spPr>
          <a:xfrm>
            <a:off x="1193350" y="494400"/>
            <a:ext cx="14595300" cy="1939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299">
                <a:solidFill>
                  <a:srgbClr val="231F20"/>
                </a:solidFill>
                <a:latin typeface="Halant"/>
                <a:ea typeface="Halant"/>
                <a:cs typeface="Halant"/>
                <a:sym typeface="Halant"/>
              </a:rPr>
              <a:t>FOUR DEPICTIONS OF THE BOSTON MASSACRE</a:t>
            </a:r>
            <a:endParaRPr sz="100"/>
          </a:p>
        </p:txBody>
      </p:sp>
      <p:pic>
        <p:nvPicPr>
          <p:cNvPr id="322" name="Google Shape;322;p32" title="Revere.png"/>
          <p:cNvPicPr preferRelativeResize="0"/>
          <p:nvPr/>
        </p:nvPicPr>
        <p:blipFill rotWithShape="1">
          <a:blip r:embed="rId4">
            <a:alphaModFix/>
          </a:blip>
          <a:srcRect b="0" l="10338" r="10132" t="0"/>
          <a:stretch/>
        </p:blipFill>
        <p:spPr>
          <a:xfrm>
            <a:off x="1412200" y="2513548"/>
            <a:ext cx="4957575" cy="5650564"/>
          </a:xfrm>
          <a:prstGeom prst="rect">
            <a:avLst/>
          </a:prstGeom>
          <a:noFill/>
          <a:ln>
            <a:noFill/>
          </a:ln>
        </p:spPr>
      </p:pic>
      <p:pic>
        <p:nvPicPr>
          <p:cNvPr id="323" name="Google Shape;323;p32" title="Alonzo.jpeg"/>
          <p:cNvPicPr preferRelativeResize="0"/>
          <p:nvPr/>
        </p:nvPicPr>
        <p:blipFill rotWithShape="1">
          <a:blip r:embed="rId5">
            <a:alphaModFix/>
          </a:blip>
          <a:srcRect b="0" l="11188" r="11056" t="12747"/>
          <a:stretch/>
        </p:blipFill>
        <p:spPr>
          <a:xfrm>
            <a:off x="7424450" y="2511425"/>
            <a:ext cx="5597949" cy="4752476"/>
          </a:xfrm>
          <a:prstGeom prst="rect">
            <a:avLst/>
          </a:prstGeom>
          <a:noFill/>
          <a:ln>
            <a:noFill/>
          </a:ln>
        </p:spPr>
      </p:pic>
      <p:pic>
        <p:nvPicPr>
          <p:cNvPr id="324" name="Google Shape;324;p32" title="Box_262_30-n-031-0713.jpg"/>
          <p:cNvPicPr preferRelativeResize="0"/>
          <p:nvPr/>
        </p:nvPicPr>
        <p:blipFill rotWithShape="1">
          <a:blip r:embed="rId6">
            <a:alphaModFix/>
          </a:blip>
          <a:srcRect b="25078" l="29392" r="19818" t="25073"/>
          <a:stretch/>
        </p:blipFill>
        <p:spPr>
          <a:xfrm>
            <a:off x="12765800" y="4053375"/>
            <a:ext cx="5050975" cy="6061199"/>
          </a:xfrm>
          <a:prstGeom prst="rect">
            <a:avLst/>
          </a:prstGeom>
          <a:noFill/>
          <a:ln>
            <a:noFill/>
          </a:ln>
        </p:spPr>
      </p:pic>
      <p:pic>
        <p:nvPicPr>
          <p:cNvPr id="325" name="Google Shape;325;p32" title="Bufford.png"/>
          <p:cNvPicPr preferRelativeResize="0"/>
          <p:nvPr/>
        </p:nvPicPr>
        <p:blipFill rotWithShape="1">
          <a:blip r:embed="rId7">
            <a:alphaModFix/>
          </a:blip>
          <a:srcRect b="0" l="8109" r="7509" t="7638"/>
          <a:stretch/>
        </p:blipFill>
        <p:spPr>
          <a:xfrm>
            <a:off x="4284600" y="6039525"/>
            <a:ext cx="5184826" cy="4247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33"/>
          <p:cNvSpPr txBox="1"/>
          <p:nvPr/>
        </p:nvSpPr>
        <p:spPr>
          <a:xfrm>
            <a:off x="10235525" y="4076575"/>
            <a:ext cx="7640700" cy="3919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400">
                <a:latin typeface="Inter"/>
                <a:ea typeface="Inter"/>
                <a:cs typeface="Inter"/>
                <a:sym typeface="Inter"/>
              </a:rPr>
              <a:t>Source: Paul Revere, “The bloody massacre perpetrated in King Street Boston on March 5th 1770 by a party of the 29th Regt.,” 1770. Public Domain</a:t>
            </a:r>
            <a:endParaRPr sz="3400">
              <a:latin typeface="Inter"/>
              <a:ea typeface="Inter"/>
              <a:cs typeface="Inter"/>
              <a:sym typeface="Inter"/>
            </a:endParaRPr>
          </a:p>
          <a:p>
            <a:pPr indent="0" lvl="0" marL="0" marR="0" rtl="0" algn="l">
              <a:lnSpc>
                <a:spcPct val="100000"/>
              </a:lnSpc>
              <a:spcBef>
                <a:spcPts val="1000"/>
              </a:spcBef>
              <a:spcAft>
                <a:spcPts val="0"/>
              </a:spcAft>
              <a:buNone/>
            </a:pPr>
            <a:r>
              <a:t/>
            </a:r>
            <a:endParaRPr sz="3400">
              <a:latin typeface="Inter"/>
              <a:ea typeface="Inter"/>
              <a:cs typeface="Inter"/>
              <a:sym typeface="Inter"/>
            </a:endParaRPr>
          </a:p>
          <a:p>
            <a:pPr indent="0" lvl="0" marL="0" marR="0" rtl="0" algn="l">
              <a:lnSpc>
                <a:spcPct val="100000"/>
              </a:lnSpc>
              <a:spcBef>
                <a:spcPts val="1000"/>
              </a:spcBef>
              <a:spcAft>
                <a:spcPts val="1000"/>
              </a:spcAft>
              <a:buNone/>
            </a:pPr>
            <a:r>
              <a:t/>
            </a:r>
            <a:endParaRPr sz="3400">
              <a:latin typeface="Inter"/>
              <a:ea typeface="Inter"/>
              <a:cs typeface="Inter"/>
              <a:sym typeface="Inter"/>
            </a:endParaRPr>
          </a:p>
        </p:txBody>
      </p:sp>
      <p:grpSp>
        <p:nvGrpSpPr>
          <p:cNvPr id="331" name="Google Shape;331;p33"/>
          <p:cNvGrpSpPr/>
          <p:nvPr/>
        </p:nvGrpSpPr>
        <p:grpSpPr>
          <a:xfrm>
            <a:off x="15859155" y="-98041"/>
            <a:ext cx="1562625" cy="1771271"/>
            <a:chOff x="0" y="-130721"/>
            <a:chExt cx="2083500" cy="2361695"/>
          </a:xfrm>
        </p:grpSpPr>
        <p:grpSp>
          <p:nvGrpSpPr>
            <p:cNvPr id="332" name="Google Shape;332;p33"/>
            <p:cNvGrpSpPr/>
            <p:nvPr/>
          </p:nvGrpSpPr>
          <p:grpSpPr>
            <a:xfrm>
              <a:off x="75599" y="-130721"/>
              <a:ext cx="1932614" cy="2361695"/>
              <a:chOff x="0" y="-47625"/>
              <a:chExt cx="704100" cy="860425"/>
            </a:xfrm>
          </p:grpSpPr>
          <p:sp>
            <p:nvSpPr>
              <p:cNvPr id="333" name="Google Shape;333;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3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5" name="Google Shape;335;p33"/>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8</a:t>
              </a:r>
              <a:endParaRPr/>
            </a:p>
          </p:txBody>
        </p:sp>
      </p:grpSp>
      <p:sp>
        <p:nvSpPr>
          <p:cNvPr id="336" name="Google Shape;336;p33"/>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37" name="Google Shape;337;p33"/>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38" name="Google Shape;338;p33"/>
          <p:cNvGrpSpPr/>
          <p:nvPr/>
        </p:nvGrpSpPr>
        <p:grpSpPr>
          <a:xfrm>
            <a:off x="185402" y="-144662"/>
            <a:ext cx="937448" cy="10431660"/>
            <a:chOff x="0" y="-53378"/>
            <a:chExt cx="1249931" cy="13908880"/>
          </a:xfrm>
        </p:grpSpPr>
        <p:grpSp>
          <p:nvGrpSpPr>
            <p:cNvPr id="339" name="Google Shape;339;p33"/>
            <p:cNvGrpSpPr/>
            <p:nvPr/>
          </p:nvGrpSpPr>
          <p:grpSpPr>
            <a:xfrm>
              <a:off x="0" y="-53378"/>
              <a:ext cx="1249931" cy="13908880"/>
              <a:chOff x="0" y="-38100"/>
              <a:chExt cx="246900" cy="2747433"/>
            </a:xfrm>
          </p:grpSpPr>
          <p:sp>
            <p:nvSpPr>
              <p:cNvPr id="340" name="Google Shape;340;p33"/>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41" name="Google Shape;341;p33"/>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2" name="Google Shape;342;p33"/>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43" name="Google Shape;343;p33"/>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344" name="Google Shape;344;p33"/>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345" name="Google Shape;345;p33"/>
          <p:cNvSpPr txBox="1"/>
          <p:nvPr/>
        </p:nvSpPr>
        <p:spPr>
          <a:xfrm>
            <a:off x="9889352" y="2320800"/>
            <a:ext cx="86256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199">
                <a:solidFill>
                  <a:srgbClr val="231F20"/>
                </a:solidFill>
                <a:latin typeface="Halant"/>
                <a:ea typeface="Halant"/>
                <a:cs typeface="Halant"/>
                <a:sym typeface="Halant"/>
              </a:rPr>
              <a:t>DEPICTION #1</a:t>
            </a:r>
            <a:endParaRPr sz="800"/>
          </a:p>
        </p:txBody>
      </p:sp>
      <p:pic>
        <p:nvPicPr>
          <p:cNvPr id="346" name="Google Shape;346;p33" title="Revere.png"/>
          <p:cNvPicPr preferRelativeResize="0"/>
          <p:nvPr/>
        </p:nvPicPr>
        <p:blipFill rotWithShape="1">
          <a:blip r:embed="rId4">
            <a:alphaModFix/>
          </a:blip>
          <a:srcRect b="0" l="10463" r="10628" t="0"/>
          <a:stretch/>
        </p:blipFill>
        <p:spPr>
          <a:xfrm>
            <a:off x="1263749" y="143484"/>
            <a:ext cx="8625600" cy="990856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